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313" r:id="rId4"/>
    <p:sldId id="315" r:id="rId5"/>
    <p:sldId id="316" r:id="rId6"/>
    <p:sldId id="319" r:id="rId7"/>
    <p:sldId id="317" r:id="rId8"/>
    <p:sldId id="312" r:id="rId9"/>
    <p:sldId id="314" r:id="rId10"/>
    <p:sldId id="318" r:id="rId11"/>
    <p:sldId id="298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93coh" initials="TUSG" lastIdx="1" clrIdx="0">
    <p:extLst>
      <p:ext uri="{19B8F6BF-5375-455C-9EA6-DF929625EA0E}">
        <p15:presenceInfo xmlns:p15="http://schemas.microsoft.com/office/powerpoint/2012/main" userId="8c6ffd240d1fc9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FC5C5"/>
    <a:srgbClr val="740000"/>
    <a:srgbClr val="FFFFFF"/>
    <a:srgbClr val="E1EDF7"/>
    <a:srgbClr val="FBFBFB"/>
    <a:srgbClr val="F4F4F4"/>
    <a:srgbClr val="BFBFBF"/>
    <a:srgbClr val="41719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4" autoAdjust="0"/>
    <p:restoredTop sz="90423" autoAdjust="0"/>
  </p:normalViewPr>
  <p:slideViewPr>
    <p:cSldViewPr snapToGrid="0">
      <p:cViewPr varScale="1">
        <p:scale>
          <a:sx n="111" d="100"/>
          <a:sy n="111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ED04F-8FE4-4E9A-AA06-80495411320F}" type="datetimeFigureOut">
              <a:rPr lang="de-DE" smtClean="0"/>
              <a:t>20.05.24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84E59-D299-4471-8A54-752C6355022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33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4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56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125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78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425454" y="366079"/>
            <a:ext cx="11345332" cy="5077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Inter-disciplinary approach</a:t>
            </a:r>
            <a:endParaRPr lang="de-DE" dirty="0"/>
          </a:p>
        </p:txBody>
      </p:sp>
      <p:sp>
        <p:nvSpPr>
          <p:cNvPr id="9" name="Foliennummernplatzhalter 3"/>
          <p:cNvSpPr txBox="1">
            <a:spLocks/>
          </p:cNvSpPr>
          <p:nvPr userDrawn="1"/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467" smtClean="0"/>
              <a:pPr/>
              <a:t>‹Nr.›</a:t>
            </a:fld>
            <a:endParaRPr lang="de-DE" sz="1467" dirty="0"/>
          </a:p>
        </p:txBody>
      </p:sp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467" dirty="0" err="1"/>
              <a:t>M.Sc</a:t>
            </a:r>
            <a:r>
              <a:rPr lang="de-DE" sz="1467" dirty="0"/>
              <a:t>. Paula Villa Fulton (TUM) | Project Week | 12.04.2023</a:t>
            </a:r>
            <a:endParaRPr lang="en-US" sz="1467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1009340"/>
            <a:ext cx="12192000" cy="52517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68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4000"/>
              </a:lnSpc>
            </a:pPr>
            <a:endParaRPr lang="de-DE" sz="14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24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75661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931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94746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0"/>
            <a:ext cx="12192000" cy="4013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12880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5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023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558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71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96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512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77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51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190F2-4177-4635-973E-1ED00CF39CBE}" type="datetimeFigureOut">
              <a:rPr lang="de-DE" smtClean="0"/>
              <a:t>20.05.24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416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9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4000" b="1" dirty="0"/>
              <a:t>IDP Project</a:t>
            </a:r>
            <a:br>
              <a:rPr lang="en-US" sz="4000" b="1" dirty="0"/>
            </a:br>
            <a:r>
              <a:rPr lang="en-US" sz="4000" b="1" dirty="0"/>
              <a:t>Slides for 21.05.24</a:t>
            </a:r>
            <a:endParaRPr lang="de-DE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97701"/>
            <a:ext cx="9144000" cy="1655762"/>
          </a:xfrm>
        </p:spPr>
        <p:txBody>
          <a:bodyPr/>
          <a:lstStyle/>
          <a:p>
            <a:r>
              <a:rPr lang="en-US" dirty="0"/>
              <a:t>Dominik Hack</a:t>
            </a:r>
          </a:p>
          <a:p>
            <a:r>
              <a:rPr lang="en-US" dirty="0"/>
              <a:t>Supervisor: M.Sc. Paula Villa Fulton</a:t>
            </a:r>
          </a:p>
          <a:p>
            <a:r>
              <a:rPr lang="en-US" dirty="0"/>
              <a:t>Chair of Human Movement Science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71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96967-1802-BE0D-BA24-7A359235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schedule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062A1-C011-F29E-6167-4335839AD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21.5 – 3.6:</a:t>
            </a:r>
          </a:p>
          <a:p>
            <a:pPr lvl="1"/>
            <a:r>
              <a:rPr lang="en-US" dirty="0"/>
              <a:t>Tweak models to get more concrete results</a:t>
            </a:r>
          </a:p>
          <a:p>
            <a:pPr lvl="1"/>
            <a:r>
              <a:rPr lang="en-US" dirty="0"/>
              <a:t>Try out more supervised models</a:t>
            </a:r>
          </a:p>
          <a:p>
            <a:pPr lvl="1"/>
            <a:r>
              <a:rPr lang="en-US" dirty="0"/>
              <a:t>More literature research</a:t>
            </a:r>
          </a:p>
          <a:p>
            <a:r>
              <a:rPr lang="en-US" dirty="0"/>
              <a:t>3.6 - ???: </a:t>
            </a:r>
          </a:p>
          <a:p>
            <a:pPr lvl="1"/>
            <a:r>
              <a:rPr lang="en-US" dirty="0"/>
              <a:t>Add additional topic to the research question</a:t>
            </a:r>
          </a:p>
          <a:p>
            <a:pPr lvl="1"/>
            <a:r>
              <a:rPr lang="en-US" dirty="0"/>
              <a:t>Analyze the results</a:t>
            </a:r>
          </a:p>
          <a:p>
            <a:pPr lvl="1"/>
            <a:r>
              <a:rPr lang="en-US" dirty="0"/>
              <a:t>Start with the thesis writing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6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754FD-3125-A594-9764-4D83198B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Non-ADL Definition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587EB-22A6-E881-426B-FD2B2D66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Effects by the environment and not the patient itself influence the IMU Data</a:t>
            </a:r>
          </a:p>
          <a:p>
            <a:r>
              <a:rPr lang="en-US" dirty="0"/>
              <a:t>ADL should only contain acceleration in one direction for maximum one second (E.g., reaching for an object)</a:t>
            </a:r>
          </a:p>
          <a:p>
            <a:r>
              <a:rPr lang="en-US" dirty="0"/>
              <a:t>Non-ADL like driving or elevator-rides should result in a continuous acceleration in one direction over a longer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64348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B3853C4-BDFA-D29F-DB91-029F542B785C}"/>
              </a:ext>
            </a:extLst>
          </p:cNvPr>
          <p:cNvSpPr txBox="1">
            <a:spLocks/>
          </p:cNvSpPr>
          <p:nvPr/>
        </p:nvSpPr>
        <p:spPr>
          <a:xfrm>
            <a:off x="838198" y="49873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Acceleration of IMU Sensor for 24h</a:t>
            </a:r>
          </a:p>
          <a:p>
            <a:r>
              <a:rPr lang="en-US" dirty="0"/>
              <a:t>Red areas: Min. 1 second of acceleration in one direction greater than  threshold 1.1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3E4D38E-6D80-CB11-C506-08224D7F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30" y="-242743"/>
            <a:ext cx="7845137" cy="52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8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8D8E4F0-02CD-23E8-A026-7FE7B288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75" y="0"/>
            <a:ext cx="9422247" cy="5653349"/>
          </a:xfr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069EE3E-B268-5347-E1B0-8235778D60EF}"/>
              </a:ext>
            </a:extLst>
          </p:cNvPr>
          <p:cNvSpPr txBox="1">
            <a:spLocks/>
          </p:cNvSpPr>
          <p:nvPr/>
        </p:nvSpPr>
        <p:spPr>
          <a:xfrm>
            <a:off x="838198" y="565334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Acceleration and angular-rate data </a:t>
            </a:r>
          </a:p>
        </p:txBody>
      </p:sp>
    </p:spTree>
    <p:extLst>
      <p:ext uri="{BB962C8B-B14F-4D97-AF65-F5344CB8AC3E}">
        <p14:creationId xmlns:p14="http://schemas.microsoft.com/office/powerpoint/2010/main" val="49675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069EE3E-B268-5347-E1B0-8235778D60EF}"/>
              </a:ext>
            </a:extLst>
          </p:cNvPr>
          <p:cNvSpPr txBox="1">
            <a:spLocks/>
          </p:cNvSpPr>
          <p:nvPr/>
        </p:nvSpPr>
        <p:spPr>
          <a:xfrm>
            <a:off x="838199" y="54990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acceleration data</a:t>
            </a:r>
          </a:p>
          <a:p>
            <a:r>
              <a:rPr lang="en-US" dirty="0"/>
              <a:t>Sleep is clearly marked as an anomaly</a:t>
            </a:r>
          </a:p>
        </p:txBody>
      </p:sp>
      <p:pic>
        <p:nvPicPr>
          <p:cNvPr id="6" name="Inhaltsplatzhalter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E4C3D07-9395-050F-A8A1-D761DFE02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94" y="103518"/>
            <a:ext cx="8662811" cy="5197687"/>
          </a:xfrm>
        </p:spPr>
      </p:pic>
    </p:spTree>
    <p:extLst>
      <p:ext uri="{BB962C8B-B14F-4D97-AF65-F5344CB8AC3E}">
        <p14:creationId xmlns:p14="http://schemas.microsoft.com/office/powerpoint/2010/main" val="290836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069EE3E-B268-5347-E1B0-8235778D60EF}"/>
              </a:ext>
            </a:extLst>
          </p:cNvPr>
          <p:cNvSpPr txBox="1">
            <a:spLocks/>
          </p:cNvSpPr>
          <p:nvPr/>
        </p:nvSpPr>
        <p:spPr>
          <a:xfrm>
            <a:off x="838199" y="58463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acceleration data and experimenting with custom features to penalize Non-ADL definition 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CB8EFC-1D10-1E1D-CE34-86A5BF1CA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89" y="0"/>
            <a:ext cx="9351821" cy="56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7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BB953-897E-26C7-67BB-E5C81C96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Tweak Isolation Forest Model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0CF6AF-B3F8-8F01-7884-488BFC975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Angular rate be ignored? Environment normally has no influence on them</a:t>
            </a:r>
          </a:p>
          <a:p>
            <a:r>
              <a:rPr lang="en-US" dirty="0"/>
              <a:t>Accelerations over one second in one direction need to be panelized</a:t>
            </a:r>
          </a:p>
          <a:p>
            <a:r>
              <a:rPr lang="en-US" dirty="0"/>
              <a:t>To do:</a:t>
            </a:r>
          </a:p>
          <a:p>
            <a:pPr lvl="1"/>
            <a:r>
              <a:rPr lang="en-US" dirty="0"/>
              <a:t>Hyperparameter analysis</a:t>
            </a:r>
          </a:p>
          <a:p>
            <a:pPr lvl="1"/>
            <a:r>
              <a:rPr lang="en-US" dirty="0"/>
              <a:t>Add sleep to training data</a:t>
            </a:r>
          </a:p>
        </p:txBody>
      </p:sp>
    </p:spTree>
    <p:extLst>
      <p:ext uri="{BB962C8B-B14F-4D97-AF65-F5344CB8AC3E}">
        <p14:creationId xmlns:p14="http://schemas.microsoft.com/office/powerpoint/2010/main" val="9084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1E67F-8825-72D1-9012-E956765F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50E9D8-0155-A62C-45C3-DAD8AD8BC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evaluate the quality of findings</a:t>
            </a:r>
          </a:p>
          <a:p>
            <a:r>
              <a:rPr lang="en-US" dirty="0"/>
              <a:t>What does the Acceleration-IMU-Data of Non-ADL look like </a:t>
            </a:r>
          </a:p>
          <a:p>
            <a:r>
              <a:rPr lang="en-US" dirty="0"/>
              <a:t>More complex models are expensive </a:t>
            </a:r>
          </a:p>
        </p:txBody>
      </p:sp>
    </p:spTree>
    <p:extLst>
      <p:ext uri="{BB962C8B-B14F-4D97-AF65-F5344CB8AC3E}">
        <p14:creationId xmlns:p14="http://schemas.microsoft.com/office/powerpoint/2010/main" val="42192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B3C30-C5D3-2971-6F6B-F95F13B1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with Darts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DC8A058-B154-A57D-1902-C760B161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7930" y="1578913"/>
            <a:ext cx="5279087" cy="52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8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Macintosh PowerPoint</Application>
  <PresentationFormat>Breitbild</PresentationFormat>
  <Paragraphs>34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Office Theme</vt:lpstr>
      <vt:lpstr>Inhalt</vt:lpstr>
      <vt:lpstr>IDP Project Slides for 21.05.24</vt:lpstr>
      <vt:lpstr>Non-ADL Definition</vt:lpstr>
      <vt:lpstr>PowerPoint-Präsentation</vt:lpstr>
      <vt:lpstr>PowerPoint-Präsentation</vt:lpstr>
      <vt:lpstr>PowerPoint-Präsentation</vt:lpstr>
      <vt:lpstr>PowerPoint-Präsentation</vt:lpstr>
      <vt:lpstr>Tweak Isolation Forest Model</vt:lpstr>
      <vt:lpstr>Questions and Problems</vt:lpstr>
      <vt:lpstr>Experiments with Darts</vt:lpstr>
      <vt:lpstr>Detailed schedule</vt:lpstr>
    </vt:vector>
  </TitlesOfParts>
  <Manager/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ge93coh</dc:creator>
  <cp:keywords/>
  <dc:description/>
  <cp:lastModifiedBy>ge32xuf</cp:lastModifiedBy>
  <cp:revision>572</cp:revision>
  <dcterms:created xsi:type="dcterms:W3CDTF">2023-07-28T07:12:10Z</dcterms:created>
  <dcterms:modified xsi:type="dcterms:W3CDTF">2024-05-23T15:25:45Z</dcterms:modified>
  <cp:category/>
</cp:coreProperties>
</file>